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0" r:id="rId3"/>
    <p:sldId id="281" r:id="rId4"/>
    <p:sldId id="285" r:id="rId5"/>
    <p:sldId id="287" r:id="rId6"/>
    <p:sldId id="282" r:id="rId7"/>
    <p:sldId id="286" r:id="rId8"/>
    <p:sldId id="283" r:id="rId9"/>
    <p:sldId id="288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>
      <p:cViewPr varScale="1">
        <p:scale>
          <a:sx n="57" d="100"/>
          <a:sy n="57" d="100"/>
        </p:scale>
        <p:origin x="83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C83D-CA84-4BE5-8548-0F75B636076F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5124B-BBB9-416C-9486-ED0F1F9A7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kazochnyiy-fon-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108" y="0"/>
            <a:ext cx="9144032" cy="6858024"/>
          </a:xfrm>
        </p:spPr>
      </p:pic>
      <p:sp>
        <p:nvSpPr>
          <p:cNvPr id="11" name="TextBox 10"/>
          <p:cNvSpPr txBox="1"/>
          <p:nvPr/>
        </p:nvSpPr>
        <p:spPr>
          <a:xfrm>
            <a:off x="-28076" y="274638"/>
            <a:ext cx="9144000" cy="707886"/>
          </a:xfrm>
          <a:prstGeom prst="rect">
            <a:avLst/>
          </a:prstGeom>
          <a:solidFill>
            <a:schemeClr val="accent5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Международный день сказок!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4714884"/>
            <a:ext cx="12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Сказочная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страна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4064664"/>
            <a:ext cx="3167336" cy="2246769"/>
          </a:xfrm>
          <a:prstGeom prst="rect">
            <a:avLst/>
          </a:prstGeom>
          <a:solidFill>
            <a:schemeClr val="accent5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Праздник подготовили воспитатели группы «Почемучки»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МАДОУ №56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Макарова ЮЮ</a:t>
            </a:r>
          </a:p>
          <a:p>
            <a:pPr algn="ctr"/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Файзуллоева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С.Л.</a:t>
            </a:r>
          </a:p>
          <a:p>
            <a:pPr algn="ctr"/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skazochnyiy-fon-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108" y="0"/>
            <a:ext cx="9144032" cy="6858024"/>
          </a:xfrm>
        </p:spPr>
      </p:pic>
      <p:sp>
        <p:nvSpPr>
          <p:cNvPr id="12" name="TextBox 11"/>
          <p:cNvSpPr txBox="1"/>
          <p:nvPr/>
        </p:nvSpPr>
        <p:spPr>
          <a:xfrm>
            <a:off x="1928794" y="4714884"/>
            <a:ext cx="1247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Сказочная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страна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60648"/>
            <a:ext cx="8928991" cy="936104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Сделали фото на память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191" y="4095098"/>
            <a:ext cx="3454240" cy="264106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36" y="4068404"/>
            <a:ext cx="3609776" cy="26677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36" y="1285220"/>
            <a:ext cx="3609776" cy="27073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191" y="1285220"/>
            <a:ext cx="3454241" cy="27214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855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95536" y="418797"/>
            <a:ext cx="8136904" cy="919401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 Premr Pro Smbd" pitchFamily="18" charset="0"/>
              </a:rPr>
              <a:t>На празднике ребята помогли Бабе Яге выбрать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Garamond Premr Pro Smbd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ramond Premr Pro Smbd" pitchFamily="18" charset="0"/>
              </a:rPr>
              <a:t>верную дорогу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Garamond Premr Pro Smbd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062" y="4718578"/>
            <a:ext cx="2718359" cy="190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73" y="3712469"/>
            <a:ext cx="1800200" cy="2571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93" y="4718578"/>
            <a:ext cx="2642962" cy="1849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224" y="1698704"/>
            <a:ext cx="3304530" cy="24783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50" y="1629738"/>
            <a:ext cx="3256647" cy="244248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8575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753587" y="505338"/>
            <a:ext cx="5647938" cy="51077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 Premr Pro Smbd" pitchFamily="18" charset="0"/>
              </a:rPr>
              <a:t>Отгадали все сказки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412776"/>
            <a:ext cx="3357059" cy="2596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484783"/>
            <a:ext cx="3241293" cy="2524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4103694"/>
            <a:ext cx="3357059" cy="2620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9282" y="4058856"/>
            <a:ext cx="3250983" cy="26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526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80" y="-62359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5565"/>
            <a:ext cx="6336704" cy="5808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4767520" cy="1055608"/>
          </a:xfrm>
          <a:prstGeom prst="roundRect">
            <a:avLst/>
          </a:prstGeom>
          <a:solidFill>
            <a:schemeClr val="accent3">
              <a:alpha val="53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 Premr Pro Smbd" pitchFamily="18" charset="0"/>
              </a:rPr>
              <a:t>Полетали на метле вместе </a:t>
            </a:r>
          </a:p>
          <a:p>
            <a:pPr algn="ctr"/>
            <a:r>
              <a:rPr lang="ru-RU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aramond Premr Pro Smbd" pitchFamily="18" charset="0"/>
              </a:rPr>
              <a:t>с Бабой Ягой</a:t>
            </a:r>
          </a:p>
        </p:txBody>
      </p:sp>
    </p:spTree>
    <p:extLst>
      <p:ext uri="{BB962C8B-B14F-4D97-AF65-F5344CB8AC3E}">
        <p14:creationId xmlns:p14="http://schemas.microsoft.com/office/powerpoint/2010/main" val="7463893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80" y="-62359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75565"/>
            <a:ext cx="6336704" cy="58086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155125" cy="31163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176464" cy="313234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3439125"/>
            <a:ext cx="4175053" cy="33011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56" y="3443917"/>
            <a:ext cx="4200624" cy="32963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85944694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55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285728"/>
            <a:ext cx="3853662" cy="1291458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Отгадали что прячет волшебный сундук</a:t>
            </a:r>
          </a:p>
          <a:p>
            <a:pPr algn="ctr"/>
            <a:endParaRPr lang="ru-RU" dirty="0"/>
          </a:p>
        </p:txBody>
      </p:sp>
      <p:pic>
        <p:nvPicPr>
          <p:cNvPr id="14" name="Рисунок 13" descr="zhelannyj_sunduk_cennost_zombie_fa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0" y="1196752"/>
            <a:ext cx="3406358" cy="3174081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0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417" y="377181"/>
            <a:ext cx="3616027" cy="2835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16" y="3920788"/>
            <a:ext cx="3619020" cy="2795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417" y="3824422"/>
            <a:ext cx="3720400" cy="28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9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428728" y="5214950"/>
            <a:ext cx="5643602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80" y="-62359"/>
            <a:ext cx="918368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908" y="879316"/>
            <a:ext cx="3744416" cy="1728192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Починили сказку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163" y="302586"/>
            <a:ext cx="4160939" cy="307834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4" y="3476655"/>
            <a:ext cx="4128924" cy="305465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532" y="3476655"/>
            <a:ext cx="4150570" cy="305465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5699426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701" y="1"/>
            <a:ext cx="9378701" cy="66905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260648"/>
            <a:ext cx="8928991" cy="936104"/>
          </a:xfrm>
          <a:prstGeom prst="round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 Premr Pro Smbd" pitchFamily="18" charset="0"/>
              </a:rPr>
              <a:t>Потанцевали с Бабушкой Ягой</a:t>
            </a:r>
          </a:p>
        </p:txBody>
      </p:sp>
    </p:spTree>
    <p:extLst>
      <p:ext uri="{BB962C8B-B14F-4D97-AF65-F5344CB8AC3E}">
        <p14:creationId xmlns:p14="http://schemas.microsoft.com/office/powerpoint/2010/main" val="25291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701" y="1"/>
            <a:ext cx="9378701" cy="66905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5220072" cy="39150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2924944"/>
            <a:ext cx="4752528" cy="35643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38023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E82BDBA8-7DF8-47A4-B332-1EE72D85F024}" vid="{D228395E-0FB5-4D73-BF2B-F849065511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0</TotalTime>
  <Words>59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Garamond</vt:lpstr>
      <vt:lpstr>Garamond Premr Pro Smbd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</cp:revision>
  <dcterms:created xsi:type="dcterms:W3CDTF">2024-06-10T07:37:51Z</dcterms:created>
  <dcterms:modified xsi:type="dcterms:W3CDTF">2024-06-10T07:38:06Z</dcterms:modified>
</cp:coreProperties>
</file>